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9" r:id="rId10"/>
    <p:sldId id="308" r:id="rId11"/>
    <p:sldId id="298" r:id="rId12"/>
    <p:sldId id="300" r:id="rId13"/>
    <p:sldId id="312" r:id="rId14"/>
    <p:sldId id="313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259" r:id="rId25"/>
    <p:sldId id="260" r:id="rId26"/>
    <p:sldId id="283" r:id="rId27"/>
    <p:sldId id="284" r:id="rId28"/>
    <p:sldId id="285" r:id="rId29"/>
    <p:sldId id="261" r:id="rId30"/>
    <p:sldId id="317" r:id="rId31"/>
    <p:sldId id="318" r:id="rId32"/>
    <p:sldId id="319" r:id="rId33"/>
    <p:sldId id="320" r:id="rId34"/>
    <p:sldId id="321" r:id="rId35"/>
    <p:sldId id="272" r:id="rId36"/>
    <p:sldId id="276" r:id="rId37"/>
    <p:sldId id="277" r:id="rId38"/>
    <p:sldId id="269" r:id="rId39"/>
    <p:sldId id="270" r:id="rId40"/>
    <p:sldId id="274" r:id="rId41"/>
    <p:sldId id="265" r:id="rId42"/>
    <p:sldId id="266" r:id="rId43"/>
    <p:sldId id="267" r:id="rId44"/>
    <p:sldId id="268" r:id="rId45"/>
    <p:sldId id="262" r:id="rId46"/>
    <p:sldId id="278" r:id="rId47"/>
    <p:sldId id="279" r:id="rId48"/>
    <p:sldId id="281" r:id="rId49"/>
    <p:sldId id="282" r:id="rId50"/>
    <p:sldId id="314" r:id="rId51"/>
    <p:sldId id="280" r:id="rId52"/>
    <p:sldId id="286" r:id="rId53"/>
    <p:sldId id="315" r:id="rId54"/>
    <p:sldId id="287" r:id="rId55"/>
    <p:sldId id="316" r:id="rId56"/>
    <p:sldId id="288" r:id="rId57"/>
    <p:sldId id="25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4"/>
    <p:restoredTop sz="94616"/>
  </p:normalViewPr>
  <p:slideViewPr>
    <p:cSldViewPr snapToGrid="0" snapToObjects="1">
      <p:cViewPr varScale="1">
        <p:scale>
          <a:sx n="81" d="100"/>
          <a:sy n="81" d="100"/>
        </p:scale>
        <p:origin x="184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hyperlink" Target="https://s3.amazonaws.com/seis665/terraform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  <a:p>
            <a:pPr lvl="1"/>
            <a:r>
              <a:rPr lang="en-US" dirty="0" smtClean="0"/>
              <a:t>Team led by Casey Rosenthal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IT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</a:t>
            </a:r>
            <a:r>
              <a:rPr lang="en-US" dirty="0"/>
              <a:t>t</a:t>
            </a:r>
            <a:r>
              <a:rPr lang="en-US" dirty="0" smtClean="0"/>
              <a:t>ools</a:t>
            </a:r>
          </a:p>
          <a:p>
            <a:pPr lvl="1"/>
            <a:r>
              <a:rPr lang="en-US" dirty="0" smtClean="0"/>
              <a:t>Terraform</a:t>
            </a:r>
          </a:p>
          <a:p>
            <a:pPr lvl="1"/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 infrastructure definition tool that automates the deployment of cloud and </a:t>
            </a:r>
            <a:r>
              <a:rPr lang="en-US" dirty="0" err="1" smtClean="0"/>
              <a:t>on-premise</a:t>
            </a:r>
            <a:r>
              <a:rPr lang="en-US" dirty="0" smtClean="0"/>
              <a:t> infrastructure.</a:t>
            </a:r>
          </a:p>
          <a:p>
            <a:pPr lvl="1"/>
            <a:r>
              <a:rPr lang="en-US" dirty="0" smtClean="0"/>
              <a:t>Supports AWS, Azure, Google, VMWare, </a:t>
            </a:r>
            <a:r>
              <a:rPr lang="en-US" dirty="0" err="1" smtClean="0"/>
              <a:t>Openstack</a:t>
            </a:r>
            <a:r>
              <a:rPr lang="en-US" dirty="0" smtClean="0"/>
              <a:t>, and more.</a:t>
            </a:r>
          </a:p>
          <a:p>
            <a:pPr lvl="1"/>
            <a:r>
              <a:rPr lang="en-US" dirty="0" smtClean="0"/>
              <a:t>Designed by </a:t>
            </a:r>
            <a:r>
              <a:rPr lang="en-US" dirty="0" err="1" smtClean="0"/>
              <a:t>HashiCorp</a:t>
            </a:r>
            <a:r>
              <a:rPr lang="en-US" dirty="0" smtClean="0"/>
              <a:t> (same company as Vagrant)</a:t>
            </a:r>
          </a:p>
          <a:p>
            <a:pPr lvl="1"/>
            <a:r>
              <a:rPr lang="en-US" dirty="0" smtClean="0"/>
              <a:t>Free tool available at http://</a:t>
            </a:r>
            <a:r>
              <a:rPr lang="en-US" dirty="0" err="1" smtClean="0"/>
              <a:t>www.terraform.io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Infrastructure is described in a high-level configuration syntax (Terraform files).</a:t>
            </a:r>
          </a:p>
          <a:p>
            <a:pPr lvl="1"/>
            <a:r>
              <a:rPr lang="en-US" dirty="0" smtClean="0"/>
              <a:t>Represents the blueprint of your infrastructure architecture.</a:t>
            </a:r>
          </a:p>
          <a:p>
            <a:pPr lvl="1"/>
            <a:r>
              <a:rPr lang="en-US" dirty="0" smtClean="0"/>
              <a:t>Can also support JSON.</a:t>
            </a:r>
          </a:p>
          <a:p>
            <a:pPr lvl="1"/>
            <a:endParaRPr lang="en-US" dirty="0"/>
          </a:p>
          <a:p>
            <a:r>
              <a:rPr lang="en-US" dirty="0" smtClean="0"/>
              <a:t>Terraform generates a plan which shows how the tool will execute changes to the infrastructure environment.</a:t>
            </a:r>
          </a:p>
          <a:p>
            <a:pPr lvl="1"/>
            <a:r>
              <a:rPr lang="en-US" dirty="0" smtClean="0"/>
              <a:t>Not only creates new infrastructure, but can change existing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Terraform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Review Terraform configuration file.</a:t>
            </a:r>
          </a:p>
          <a:p>
            <a:endParaRPr lang="en-US" dirty="0" smtClean="0"/>
          </a:p>
          <a:p>
            <a:r>
              <a:rPr lang="en-US" dirty="0" smtClean="0"/>
              <a:t>Show the Terraform plan.</a:t>
            </a:r>
          </a:p>
          <a:p>
            <a:pPr marL="457200" lvl="1" indent="0">
              <a:buNone/>
            </a:pPr>
            <a:r>
              <a:rPr lang="en-US" dirty="0" smtClean="0"/>
              <a:t>$ terraform plan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Create resources defined in plan.</a:t>
            </a:r>
          </a:p>
          <a:p>
            <a:pPr marL="457200" lvl="1" indent="0">
              <a:buNone/>
            </a:pPr>
            <a:r>
              <a:rPr lang="en-US" dirty="0" smtClean="0"/>
              <a:t>$ terraform apply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Review the resources created.</a:t>
            </a:r>
          </a:p>
          <a:p>
            <a:pPr marL="457200" lvl="1" indent="0">
              <a:buNone/>
            </a:pPr>
            <a:r>
              <a:rPr lang="en-US" dirty="0" smtClean="0"/>
              <a:t>$ terraform show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View new infrastructure on AWS.</a:t>
            </a:r>
          </a:p>
          <a:p>
            <a:endParaRPr lang="en-US" dirty="0" smtClean="0"/>
          </a:p>
          <a:p>
            <a:r>
              <a:rPr lang="en-US" dirty="0" smtClean="0"/>
              <a:t>Modify existing state of infrastructure.</a:t>
            </a:r>
          </a:p>
          <a:p>
            <a:pPr lvl="1"/>
            <a:r>
              <a:rPr lang="en-US" dirty="0" smtClean="0"/>
              <a:t>Change tag name.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new infrastructure.</a:t>
            </a:r>
          </a:p>
          <a:p>
            <a:pPr marL="457200" lvl="1" indent="0">
              <a:buNone/>
            </a:pPr>
            <a:r>
              <a:rPr lang="en-US" dirty="0" smtClean="0"/>
              <a:t>$ terraform plan –destroy</a:t>
            </a:r>
          </a:p>
          <a:p>
            <a:pPr marL="457200" lvl="1" indent="0">
              <a:buNone/>
            </a:pPr>
            <a:r>
              <a:rPr lang="en-US" dirty="0" smtClean="0"/>
              <a:t>$ terraform destroy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3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use-cases include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Launching multiple copies of a stack of resources.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Creating multiple environments for application development, staging, and production.</a:t>
            </a:r>
          </a:p>
          <a:p>
            <a:pPr lvl="2"/>
            <a:r>
              <a:rPr lang="en-US" dirty="0" smtClean="0"/>
              <a:t>Templates support parameters to allow for reuse in different situations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</a:t>
            </a:r>
            <a:r>
              <a:rPr lang="en-US" b="1" dirty="0" smtClean="0"/>
              <a:t>change set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replaced.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</a:t>
            </a:r>
            <a:r>
              <a:rPr lang="en-US" dirty="0" smtClean="0"/>
              <a:t>Base64 </a:t>
            </a:r>
            <a:r>
              <a:rPr lang="en-US" dirty="0" smtClean="0"/>
              <a:t>representation.</a:t>
            </a:r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  <a:endParaRPr lang="en-US" dirty="0" smtClean="0"/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</a:t>
            </a:r>
            <a:r>
              <a:rPr lang="en-US" dirty="0" smtClean="0"/>
              <a:t>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  <a:endParaRPr lang="en-US" dirty="0" smtClean="0"/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</a:t>
            </a:r>
            <a:r>
              <a:rPr lang="en-US" dirty="0" smtClean="0"/>
              <a:t>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</a:t>
            </a:r>
            <a:r>
              <a:rPr lang="en-US" dirty="0" smtClean="0"/>
              <a:t>resource.</a:t>
            </a:r>
            <a:endParaRPr lang="en-US" dirty="0" smtClean="0"/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</a:t>
            </a:r>
            <a:r>
              <a:rPr lang="en-US" b="1" dirty="0" smtClean="0"/>
              <a:t>Description</a:t>
            </a:r>
            <a:r>
              <a:rPr lang="en-US" dirty="0" smtClean="0"/>
              <a:t>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Metadata</a:t>
            </a:r>
            <a:r>
              <a:rPr lang="en-US" dirty="0" smtClean="0"/>
              <a:t> section includes arbitrary JSON objects that provide details about the template.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Try not to hardcode values into resource definitions.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template creation tool which generates a CloudFormation template based on existing resources.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Useful as a tool for creating a starting template.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Tends to hardcode resource IDs in the template, requiring edits to make the template more generic.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0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bucket.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Note the automatically generated bucket name.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Modify simple S3 stack to output the name of the bucket resource.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following S3 files were used during the class hand-on demos: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s3.amazonaws.com/seis665/s3bucket.json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>
              <a:hlinkClick r:id="rId3" tooltip="https://s3.amazonaws.com/seis665/BasicWebserverInVPC.json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3" tooltip="https://s3.amazonaws.com/seis665/BasicWebserverInVPC.json"/>
              </a:rPr>
              <a:t>https</a:t>
            </a:r>
            <a:r>
              <a:rPr lang="en-US" sz="2000" dirty="0">
                <a:hlinkClick r:id="rId3" tooltip="https://s3.amazonaws.com/seis665/BasicWebserverInVPC.json"/>
              </a:rPr>
              <a:t>://s3.amazonaws.com/seis665/BasicWebserverInVPC.json</a:t>
            </a:r>
            <a:endParaRPr lang="en-US" sz="2000" dirty="0"/>
          </a:p>
          <a:p>
            <a:pPr marL="0" indent="0">
              <a:buNone/>
            </a:pPr>
            <a:endParaRPr lang="en-US" sz="2000" dirty="0" smtClean="0">
              <a:hlinkClick r:id="rId4" tooltip="https://s3.amazonaws.com/seis665/terraform.zip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4" tooltip="https://s3.amazonaws.com/seis665/terraform.zip"/>
              </a:rPr>
              <a:t>https</a:t>
            </a:r>
            <a:r>
              <a:rPr lang="en-US" sz="2000" dirty="0">
                <a:hlinkClick r:id="rId4" tooltip="https://s3.amazonaws.com/seis665/terraform.zip"/>
              </a:rPr>
              <a:t>://s3.amazonaws.com/seis665/terraform.zip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7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An approach to infrastructure automation based on practices from software </a:t>
            </a:r>
            <a:r>
              <a:rPr lang="en-US" b="1" smtClean="0"/>
              <a:t>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15601</TotalTime>
  <Words>3514</Words>
  <Application>Microsoft Macintosh PowerPoint</Application>
  <PresentationFormat>On-screen Show (4:3)</PresentationFormat>
  <Paragraphs>719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IT</vt:lpstr>
      <vt:lpstr>Modern IT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Terraform</vt:lpstr>
      <vt:lpstr>Terraform Hands-on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Nested Stacks</vt:lpstr>
      <vt:lpstr>Configuration state</vt:lpstr>
      <vt:lpstr>CloudFormation Best Practices</vt:lpstr>
      <vt:lpstr>CloudFormation Designer</vt:lpstr>
      <vt:lpstr>CloudFormer</vt:lpstr>
      <vt:lpstr>CloudFormation Hands-on</vt:lpstr>
      <vt:lpstr>Hands-on files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234</cp:revision>
  <dcterms:created xsi:type="dcterms:W3CDTF">2016-04-18T21:29:35Z</dcterms:created>
  <dcterms:modified xsi:type="dcterms:W3CDTF">2017-01-08T23:50:35Z</dcterms:modified>
</cp:coreProperties>
</file>